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52" y="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0</Words>
  <Application>Microsoft Macintosh PowerPoint</Application>
  <PresentationFormat>On-screen Show (16:9)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33</cp:revision>
  <dcterms:created xsi:type="dcterms:W3CDTF">2018-02-23T18:29:37Z</dcterms:created>
  <dcterms:modified xsi:type="dcterms:W3CDTF">2018-03-05T03:10:44Z</dcterms:modified>
</cp:coreProperties>
</file>